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704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430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270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9249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86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201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8014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191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649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0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42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82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58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64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746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38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95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CD43061-4C4E-4E11-A316-0150B01E6AC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E8F74F9-0E6C-4040-8500-2DE099F2D3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986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AD0EC-A4E3-9709-7478-1EF47FCB5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>
                <a:effectLst/>
                <a:latin typeface="Cricket"/>
              </a:rPr>
              <a:t>O </a:t>
            </a:r>
            <a:r>
              <a:rPr lang="en-US" sz="4000" b="1" dirty="0" err="1">
                <a:effectLst/>
                <a:latin typeface="Cricket"/>
              </a:rPr>
              <a:t>desenvolvemento</a:t>
            </a:r>
            <a:r>
              <a:rPr lang="en-US" sz="4000" b="1" dirty="0">
                <a:effectLst/>
                <a:latin typeface="Cricket"/>
              </a:rPr>
              <a:t> do </a:t>
            </a:r>
            <a:r>
              <a:rPr lang="en-US" sz="4000" b="1" dirty="0" err="1">
                <a:effectLst/>
                <a:latin typeface="Cricket"/>
              </a:rPr>
              <a:t>caracter</a:t>
            </a:r>
            <a:br>
              <a:rPr lang="es-ES" sz="1800" b="1" dirty="0">
                <a:effectLst/>
                <a:latin typeface="Cricket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123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86392CA-BDDD-2E11-C20E-8DA4A53717D5}"/>
              </a:ext>
            </a:extLst>
          </p:cNvPr>
          <p:cNvSpPr txBox="1"/>
          <p:nvPr/>
        </p:nvSpPr>
        <p:spPr>
          <a:xfrm>
            <a:off x="366713" y="1296323"/>
            <a:ext cx="1112996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indent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A arte da educación consiste en conducir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ás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nenas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cara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desenvolvemento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máximo das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posibilidades.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	As </a:t>
            </a:r>
            <a:r>
              <a:rPr lang="es-ES_tradnl" dirty="0"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familias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xunto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coas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persoas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que se ocupan dos pícaros, están unidas por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personalidade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común, que é preciosa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marabillosa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: formar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persoas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.</a:t>
            </a:r>
            <a:endParaRPr lang="es-ES" sz="1800" dirty="0">
              <a:effectLst/>
              <a:latin typeface="Arial Unicode MS"/>
              <a:ea typeface="Arial Unicode MS"/>
              <a:cs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	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Agora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ben, son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moitos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os aspectos que incidirán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educación da criatura.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	A herencia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constitúe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base psicosomática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moi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importante. Pero é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indubidable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que o entorno, e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conxunto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 circunstancias que rodean a vida 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cales se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desenvolve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determinarán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carácter. É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dicir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evolución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persoal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temperamento irá dando paso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carácter.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200" dirty="0">
                <a:effectLst/>
                <a:latin typeface="Arial Unicode MS"/>
                <a:ea typeface="Arial Unicode MS"/>
              </a:rPr>
              <a:t>	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aí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que son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vitais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tanto 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tratan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infancia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coma o entorno dos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primeiros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anos de vida.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	Por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iso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a selección das características das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rodean á/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nena/o, así coma a selección 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primeiro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centro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levámo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-lo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teñen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grandísima importancia.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	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xogos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efectuará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nese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centro escolar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axudaranlle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abri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-la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mente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tamén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seus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compañeiros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lle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axudarán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á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maduración coma ser humano.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285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375AC29-35B8-3468-325E-865E709B901E}"/>
              </a:ext>
            </a:extLst>
          </p:cNvPr>
          <p:cNvSpPr txBox="1"/>
          <p:nvPr/>
        </p:nvSpPr>
        <p:spPr>
          <a:xfrm>
            <a:off x="695325" y="919699"/>
            <a:ext cx="1006792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personalidade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dunha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nena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ou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será o resultado 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seu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temperamento convertido en carácter a través da educación, da formación e da maduración.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	A fermosa tarefa de formar un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debe enmarcarse dentro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dun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talante de amor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intelixente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que debe procurar ter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virtude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: a sutileza</a:t>
            </a:r>
            <a:r>
              <a:rPr lang="es-ES_tradnl" sz="1200" dirty="0">
                <a:effectLst/>
                <a:latin typeface="Arial Unicode MS"/>
                <a:ea typeface="Arial Unicode MS"/>
              </a:rPr>
              <a:t>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200" dirty="0">
                <a:effectLst/>
                <a:latin typeface="Arial Unicode MS"/>
                <a:ea typeface="Arial Unicode MS"/>
              </a:rPr>
              <a:t>	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A ollada observadora sutil, o comentario sutil, 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xesto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sutil, serán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valiosísima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ferramenta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do educador.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	Debemos ter en conta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na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Escola Infantil, os educadores 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neno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posúen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cualificación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profesionalidade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da que carecen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outras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persoas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.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atención permitirá descubrir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calquera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aspecto que fose preciso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coñecer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para poder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tratalo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reconducilo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, desde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primeira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  <a:cs typeface="Times New Roman" panose="02020603050405020304" pitchFamily="18" charset="0"/>
              </a:rPr>
              <a:t>.</a:t>
            </a:r>
            <a:endParaRPr lang="es-ES" sz="1800" dirty="0">
              <a:effectLst/>
              <a:latin typeface="Arial Unicode MS"/>
              <a:ea typeface="Arial Unicode MS"/>
              <a:cs typeface="Times New Roman" panose="02020603050405020304" pitchFamily="18" charset="0"/>
            </a:endParaRPr>
          </a:p>
          <a:p>
            <a:pPr marL="449580" algn="just"/>
            <a:r>
              <a:rPr lang="es-ES_tradnl" sz="1200" dirty="0">
                <a:effectLst/>
                <a:latin typeface="Arial Unicode MS"/>
                <a:ea typeface="Arial Unicode MS"/>
              </a:rPr>
              <a:t>	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É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primeira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cando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poderemos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observar e descubrir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calquera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aspecto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intelixencia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da/o nena/o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ou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súa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incipiente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personalidade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debería de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requirir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un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tratamento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de especial atención.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primeira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infancia,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calquera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estimulación adicional que fose precisa,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converte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en éxito esta tarefa. Igualmente,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calquera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corrección detectada a tempo permitirá optimiza-la educación impartida.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62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10EFF86-349E-907B-E382-8A5C66F71A47}"/>
              </a:ext>
            </a:extLst>
          </p:cNvPr>
          <p:cNvSpPr txBox="1"/>
          <p:nvPr/>
        </p:nvSpPr>
        <p:spPr>
          <a:xfrm>
            <a:off x="1371600" y="2044006"/>
            <a:ext cx="981075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A/o nena/o vivirá de rapaz e de adulto inmerso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sociedade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á que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terá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se adaptar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nunhas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ocasións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e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noutras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terá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que saber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manter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criterios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persoais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firmes.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	Forma-lo carácter e 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personalidade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, non é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unha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tarefa improvisada,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require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paciencia e constante atención cualificada, que deberá tender a ser personalizada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ó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máximo.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200" dirty="0">
                <a:effectLst/>
                <a:latin typeface="Arial Unicode MS"/>
                <a:ea typeface="Arial Unicode MS"/>
              </a:rPr>
              <a:t> 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/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Un </a:t>
            </a:r>
            <a:r>
              <a:rPr lang="es-ES_tradnl" sz="1800" dirty="0" err="1">
                <a:effectLst/>
                <a:latin typeface="Comic Sans MS" panose="030F0702030302020204" pitchFamily="66" charset="0"/>
                <a:ea typeface="Arial Unicode MS"/>
              </a:rPr>
              <a:t>saúdo</a:t>
            </a:r>
            <a:r>
              <a:rPr lang="es-ES_tradnl" sz="1800" dirty="0">
                <a:effectLst/>
                <a:latin typeface="Comic Sans MS" panose="030F0702030302020204" pitchFamily="66" charset="0"/>
                <a:ea typeface="Arial Unicode MS"/>
              </a:rPr>
              <a:t> do equipo educativo.</a:t>
            </a:r>
            <a:endParaRPr lang="es-E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600314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14</TotalTime>
  <Words>476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Arial Unicode MS</vt:lpstr>
      <vt:lpstr>Comic Sans MS</vt:lpstr>
      <vt:lpstr>Cricket</vt:lpstr>
      <vt:lpstr>Times New Roman</vt:lpstr>
      <vt:lpstr>Tw Cen MT</vt:lpstr>
      <vt:lpstr>Gota</vt:lpstr>
      <vt:lpstr>O desenvolvemento do caracter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desenvolvemento do caracter</dc:title>
  <dc:creator>escuelabergondo@yahoo.es</dc:creator>
  <cp:lastModifiedBy>escuelabergondo@yahoo.es</cp:lastModifiedBy>
  <cp:revision>1</cp:revision>
  <dcterms:created xsi:type="dcterms:W3CDTF">2023-02-24T08:11:27Z</dcterms:created>
  <dcterms:modified xsi:type="dcterms:W3CDTF">2023-02-24T08:46:16Z</dcterms:modified>
</cp:coreProperties>
</file>