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294B06-2B1F-4319-A002-AB4743C35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43837463-B309-459B-ADEB-CE0F6712D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948690"/>
              </p:ext>
            </p:extLst>
          </p:nvPr>
        </p:nvGraphicFramePr>
        <p:xfrm>
          <a:off x="3398837" y="972287"/>
          <a:ext cx="53943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 de mapa de bits" r:id="rId2" imgW="8877365" imgH="1714286" progId="Paint.Picture">
                  <p:embed/>
                </p:oleObj>
              </mc:Choice>
              <mc:Fallback>
                <p:oleObj name="Imagen de mapa de bits" r:id="rId2" imgW="8877365" imgH="171428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7" y="972287"/>
                        <a:ext cx="5394325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7AFAA43D-DF2D-43BD-A611-5531FA237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455" y="-2114590"/>
            <a:ext cx="6321090" cy="72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s-ES" sz="16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s-ES" sz="16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s-ES" sz="16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s-ES" sz="16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s-ES" sz="16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s-ES" sz="16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s-ES" sz="16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s-ES" sz="16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s-ES" sz="1600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4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ESCOLA DE NAIS /PAIS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s-ES" sz="16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6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s-ES" sz="1600" b="1" u="sng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altLang="es-E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kumimoji="0" lang="en-US" altLang="es-E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tulo</a:t>
            </a:r>
            <a:r>
              <a:rPr kumimoji="0" lang="en-US" altLang="es-E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s-E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altLang="es-E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ricket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kumimoji="0" lang="en-US" altLang="es-E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ricket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quero</a:t>
            </a:r>
            <a:r>
              <a:rPr kumimoji="0" lang="en-US" altLang="es-E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ricket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s-ES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ricket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durmir</a:t>
            </a:r>
            <a:r>
              <a:rPr kumimoji="0" lang="en-US" altLang="es-E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altLang="es-E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1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5B1DB4-FD69-4E0B-A3BF-972AAF41EBCE}"/>
              </a:ext>
            </a:extLst>
          </p:cNvPr>
          <p:cNvSpPr txBox="1"/>
          <p:nvPr/>
        </p:nvSpPr>
        <p:spPr>
          <a:xfrm>
            <a:off x="2949606" y="850739"/>
            <a:ext cx="6094520" cy="5321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adulto que ten problemas para concilia-lo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espértase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varias veces durante a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noite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adianta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despertar sen voluntariamente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querelo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durme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poucas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horas, </a:t>
            </a:r>
            <a:r>
              <a:rPr lang="es-ES" i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sufre de insomnio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orixe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trastorno ten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causa física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psicolóxica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a 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resolución depende de múltiples factores.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nen@ de ata seis anos: os síntomas son os mesmos, pero existen grandes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diferenzas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análise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“sufre” non é o nen@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senón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seus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pais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ocorre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nada físico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psicolóxico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o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xustifique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 a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orixe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case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totalidade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 casos,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encóntrase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u="sng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s-ES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mala </a:t>
            </a:r>
            <a:r>
              <a:rPr lang="es-ES" u="sng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aprendizaxe</a:t>
            </a:r>
            <a:r>
              <a:rPr lang="es-ES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dos hábitos de </a:t>
            </a:r>
            <a:r>
              <a:rPr lang="es-ES" u="sng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durmir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Atopámonos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que o</a:t>
            </a:r>
            <a:r>
              <a:rPr lang="es-ES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factor clave é de tipo educacional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Algúns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nen@s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aprenden de forma natural; sen embargo, a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maioría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necesitan claves concretas para aprender a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durmir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3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ECCFD3-B287-4538-B314-87E36CDF20D8}"/>
              </a:ext>
            </a:extLst>
          </p:cNvPr>
          <p:cNvSpPr txBox="1"/>
          <p:nvPr/>
        </p:nvSpPr>
        <p:spPr>
          <a:xfrm>
            <a:off x="3047260" y="-395373"/>
            <a:ext cx="6094520" cy="735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S" sz="1400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cerebro humano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conten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“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reloxo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biolóxico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que se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axusta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ritmo solar de 24H. . Para que este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reloxo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poña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marcha necesita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duns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estímulos externos.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Estes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 principalmente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catro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1.- Luz 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Escuridade</a:t>
            </a:r>
            <a:r>
              <a:rPr lang="es-ES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esde bebé as sestas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diúrnas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deben ser con luz 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deitarse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escuras durante a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noite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2.-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Ruído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Silencio:</a:t>
            </a:r>
            <a:r>
              <a:rPr lang="es-ES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urante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día o nen@ debe aprender a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durmir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ruídos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propios do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ambiente e pola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noite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 lugar de descanso debe ser tranquilo e silencioso.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3.- Horario de comidas</a:t>
            </a:r>
            <a:r>
              <a:rPr lang="es-ES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ceptando o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consello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práctico actual de comer a “libre demanda” durante as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primeiras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semanas,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cumprir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catro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meses @ bebé debe ter establecido un horario de comidas e sestas.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4.- Hábitos de comportamiento</a:t>
            </a:r>
            <a:r>
              <a:rPr lang="es-ES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rincipalmente son os que se deben de fomentar. Por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parte, a conciliación do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 si mesmo (sen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mecel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@,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acaricial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@,…) 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poula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realización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dalgún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ritual que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ensine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chega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hora de 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durmir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bañal</a:t>
            </a:r>
            <a:r>
              <a:rPr lang="es-ES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@, ver un conto,…).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41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2DE820-84F1-4B19-9868-5F502C61D0AD}"/>
              </a:ext>
            </a:extLst>
          </p:cNvPr>
          <p:cNvSpPr txBox="1"/>
          <p:nvPr/>
        </p:nvSpPr>
        <p:spPr>
          <a:xfrm>
            <a:off x="2991775" y="1660124"/>
            <a:ext cx="6150005" cy="3942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educador infantil debe colaborar coa familia a facilitar estos estímulos externos cando o nen@  realiza as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súas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sestas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diúrnas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escola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Sempre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 importante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coñecer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algunhas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fases evolutivas non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patolóxicas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que, como tales, se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resolven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As de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maior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frecuencia son: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meses: son típicos os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espertares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bruscos polos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tamén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querer que a nai/pai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permaneza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eles hasta a conciliación do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 meses: realizan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rituais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para alarga-la despedida (piden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auga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s-E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xoguete</a:t>
            </a: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>
                <a:tab pos="228600" algn="l"/>
              </a:tabLst>
              <a:defRPr/>
            </a:pPr>
            <a:r>
              <a:rPr kumimoji="0" lang="es-E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3-4 años: tratan de evitar irse a cama por norma.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3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549FA09-917D-4A08-ACBF-27B73B42364D}"/>
              </a:ext>
            </a:extLst>
          </p:cNvPr>
          <p:cNvSpPr txBox="1"/>
          <p:nvPr/>
        </p:nvSpPr>
        <p:spPr>
          <a:xfrm>
            <a:off x="3047260" y="714995"/>
            <a:ext cx="6094520" cy="582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400" b="1" u="sng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ORIENTACION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 raro que o nen@ aprenda por si mesmo, os adultos debemos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facilitarlle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unha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correcta educación.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dificultades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soen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xurdir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cando somos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moi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estritos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que ter en conta que cada nen@ ten o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propio ritmo de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aprendizaxe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durmir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é o nen@ o que gaña todas as batallas,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él non sufre e sí percibe o malestar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arredor. Por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isto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os problemas son de tipo manipulativo-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condutual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personalidade-ansiedade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Recordar que o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cansazo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facilita o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senón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activa os centros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activatorios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cerebro, polo que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ós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nen@s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insomnes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proporcionarlles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actividades que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lles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axuden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relaxarse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ser un problema educacional,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tratalo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durante a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vixilia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planteándonos como podemos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axudarlle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aprender a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durmir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escoitando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mensaxe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comunicativa que nos emite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seu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insomnio.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ES" sz="1400" dirty="0" err="1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saúdo</a:t>
            </a: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Equipo Educativo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26412900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{D538B5ED-99B9-4FB3-BBB9-F2E58F331580}tf04033925</Template>
  <TotalTime>15</TotalTime>
  <Words>623</Words>
  <Application>Microsoft Office PowerPoint</Application>
  <PresentationFormat>Panorámica</PresentationFormat>
  <Paragraphs>52</Paragraphs>
  <Slides>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Comic Sans MS</vt:lpstr>
      <vt:lpstr>Cricket</vt:lpstr>
      <vt:lpstr>Symbol</vt:lpstr>
      <vt:lpstr>Times New Roman</vt:lpstr>
      <vt:lpstr>Tw Cen MT</vt:lpstr>
      <vt:lpstr>Gota</vt:lpstr>
      <vt:lpstr>Imagen de Paintbrush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escuelabergondo@yahoo.es</dc:creator>
  <cp:lastModifiedBy>escuelabergondo@yahoo.es</cp:lastModifiedBy>
  <cp:revision>2</cp:revision>
  <dcterms:created xsi:type="dcterms:W3CDTF">2021-04-21T12:54:15Z</dcterms:created>
  <dcterms:modified xsi:type="dcterms:W3CDTF">2021-04-21T13:09:21Z</dcterms:modified>
</cp:coreProperties>
</file>