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2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4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33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9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02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7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0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1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3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0EAE6-0D48-4077-882B-F3A6B6FAA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363" y="1704541"/>
            <a:ext cx="8531442" cy="4518697"/>
          </a:xfrm>
        </p:spPr>
        <p:txBody>
          <a:bodyPr/>
          <a:lstStyle/>
          <a:p>
            <a:pPr algn="ctr"/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DE NAIS/PAIS</a:t>
            </a:r>
            <a:b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Título: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ES" sz="1800" b="1" dirty="0" err="1">
                <a:solidFill>
                  <a:schemeClr val="tx1"/>
                </a:solidFill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meus</a:t>
            </a:r>
            <a:r>
              <a:rPr lang="es-ES" sz="1800" b="1" dirty="0">
                <a:solidFill>
                  <a:schemeClr val="tx1"/>
                </a:solidFill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tx1"/>
                </a:solidFill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primeiros</a:t>
            </a:r>
            <a:r>
              <a:rPr lang="es-ES" sz="1800" b="1" dirty="0">
                <a:solidFill>
                  <a:schemeClr val="tx1"/>
                </a:solidFill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tx1"/>
                </a:solidFill>
                <a:effectLst/>
                <a:latin typeface="Cricket"/>
                <a:ea typeface="Times New Roman" panose="02020603050405020304" pitchFamily="18" charset="0"/>
                <a:cs typeface="Times New Roman" panose="02020603050405020304" pitchFamily="18" charset="0"/>
              </a:rPr>
              <a:t>debuxos</a:t>
            </a:r>
            <a:b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escola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observámo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debuxos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d@s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pequerrech@s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obtemos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información  sobre o momento educativo no que se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atopan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emocións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 representan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vivencia de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situacións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Tan 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só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con aprecia-la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calidade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dos trazos e as figuras, 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emprego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 material, 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cores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utilizadas, 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tratamento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dun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suceso vivido, pódese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intuír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se nos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atopamos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picariña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picariño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san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algunha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algún que presente dificultades.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FD6EA8-FCB8-40DE-89C4-35539203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142" y="4438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6FB5E94-7D4F-4988-A9F4-D94E923238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90249"/>
              </p:ext>
            </p:extLst>
          </p:nvPr>
        </p:nvGraphicFramePr>
        <p:xfrm>
          <a:off x="1953087" y="443883"/>
          <a:ext cx="7128769" cy="104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087" y="443883"/>
                        <a:ext cx="7128769" cy="1040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79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8C6464F-EBA6-4ECE-8D31-79605352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692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1-2 anos</a:t>
            </a:r>
            <a:b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É raro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teñan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interese por realizar 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debuxo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presentárlle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material,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adoitan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empregalo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coma 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xoguete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dedícanse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sacudir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engurra-lo papel e a golpea-la pintura a modo de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tambor. Sen embargo, aprenden rápidamente 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solicíanos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velos. @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raparig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@ por imitación intenta que no papel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xurda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algo,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aínda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non consigue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trazos discontinuos, curtos 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illados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son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predominio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descarga motora que 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debuxo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si. 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entrenamento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consegue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progresos espectaculares.</a:t>
            </a:r>
            <a:br>
              <a:rPr lang="es-E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2-3 anos</a:t>
            </a:r>
            <a:b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 esta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adoita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ter probado distintos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materiais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 ten 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súas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preferencias, normalmente a cera branda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lle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esixe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menor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esforzo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afán de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enche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-lo papel. Toda folla se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lle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queda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pequena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 pinta a mesa e paredes sen percibir límites. Existe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outro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neno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case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sempre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algo inmaduro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súa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psicomotricidade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que se comporta da forma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máis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oposta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; colorea sobre o mesmo sitio sen rematar. O trazo é redondeado, consiste en dar voltas e voltas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sendo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pintura a que manda o brazo.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Dá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nome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ós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debuxos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sen que exista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obxecto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recoñecible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ademais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dun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mesmo trazo poden ser varias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cousas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As/os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picariñas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/os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comezan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ter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intención, cando perciben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saíu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pelota, un sol,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roda; é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dicir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achegarse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realidade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7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50CDE-9839-44F2-9603-543A2713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3140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3-4 anos</a:t>
            </a:r>
            <a:b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Hai 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proxecto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pretende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debuxar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algo.</a:t>
            </a:r>
            <a:br>
              <a:rPr lang="es-E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Existe 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desexo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de realismo malogrado por falta de maduración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psicomotricidade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aínda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non están preparados para pintar todo canto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desexarían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É 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intre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de non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censuralos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nin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corrixilos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nin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guialos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Para os que se frustran pronto, porque non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 que eles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queren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hai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demostra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noso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ánimo,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apoio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motivalos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no intento,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valorándollelo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parecido.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Gústalles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probar con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cores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novas, formas e copia-lo que fan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outros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Ó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dominaren a estructura en vertical e horizontal,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ábreselles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abano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moi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amplo de posibilidades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aínda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que, en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ocasións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debuxo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convértese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en algo repetitivo, pintan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sempre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 mesmo, comprobando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moi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ben 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mellorando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así 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súa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seguridade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tarefa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xa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comezan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 dominar.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u="none" strike="noStrike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4-5 anos</a:t>
            </a:r>
            <a:b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s-ES" sz="1800" b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Comezan</a:t>
            </a:r>
            <a:r>
              <a:rPr lang="es-ES" sz="1800" b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800" b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reproduci</a:t>
            </a:r>
            <a:r>
              <a:rPr lang="es-ES" sz="1800" b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s-ES" sz="1800" b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realidade</a:t>
            </a:r>
            <a:r>
              <a:rPr lang="es-ES" sz="1800" b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es-ES" sz="1800" b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debuxo</a:t>
            </a:r>
            <a:r>
              <a:rPr lang="es-ES" sz="1800" b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utilizado coma expresión de todo o que está a acontecer, polo que </a:t>
            </a:r>
            <a:r>
              <a:rPr lang="es-ES" sz="1800" b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reflicte</a:t>
            </a:r>
            <a:r>
              <a:rPr lang="es-ES" sz="1800" b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" sz="1800" b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sz="1800" b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estado de ánimo.</a:t>
            </a:r>
            <a:br>
              <a:rPr lang="es-ES" sz="18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Seleccionan dos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esquemas que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significativos e eses son os que se reproducen.</a:t>
            </a:r>
            <a:br>
              <a:rPr lang="es-E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8393C-D7A9-4949-8842-5ACE1BB5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347317"/>
          </a:xfrm>
        </p:spPr>
        <p:txBody>
          <a:bodyPr/>
          <a:lstStyle/>
          <a:p>
            <a:pPr algn="ctr"/>
            <a: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5-6 anos</a:t>
            </a:r>
            <a:br>
              <a:rPr lang="es-ES" sz="1800" b="1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É o momento do realismo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máxico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coñecen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 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prefiren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darlle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toque de fantasía (pintan un sol que ten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cara, intercambian colores posibles).</a:t>
            </a:r>
            <a:br>
              <a:rPr lang="es-ES" sz="1800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A través dos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debuxos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das/os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picariñas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/os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coñecémo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-los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seus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rasgos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máis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persoais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non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só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os madurativos.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escola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maiores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proxeccións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realízanse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cando o tema é libre, e así podemos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fixarnos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se é repetitivo, que ten que ver coa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súa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situación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estilo de relación.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Outras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características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refírense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ó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trazo, indicando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maior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creatividade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enerxía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agresividade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cando é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forte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pola contra, un trazo débil é característica de inseguros, tímidos, ansiosos.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Tamén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 tamaño das figuras é significativo, as grandes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adoitan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pintalas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nenas/os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moi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enérxicos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impulsivos, con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pouco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control e as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pequenas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máis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introvertidos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ou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dependentes.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Un </a:t>
            </a:r>
            <a:r>
              <a:rPr lang="es-ES" sz="18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saúdo</a:t>
            </a:r>
            <a:r>
              <a:rPr lang="es-E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do equipo educativo.</a:t>
            </a:r>
            <a:br>
              <a:rPr lang="es-E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587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743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Comic Sans MS</vt:lpstr>
      <vt:lpstr>Courier New</vt:lpstr>
      <vt:lpstr>Cricket</vt:lpstr>
      <vt:lpstr>Times New Roman</vt:lpstr>
      <vt:lpstr>Trebuchet MS</vt:lpstr>
      <vt:lpstr>Wingdings 3</vt:lpstr>
      <vt:lpstr>Faceta</vt:lpstr>
      <vt:lpstr>Imagen de Paintbrush</vt:lpstr>
      <vt:lpstr>ESCOLA DE NAIS/PAIS                 Título: Os meus primeiros debuxos      Na escola observámo-los debuxos d@s pequerrech@s e obtemos información  sobre o momento educativo no que se atopan, as emocións que representan ou a vivencia de situacións. Tan  só con aprecia-la calidade dos trazos e as figuras, o emprego do material, as cores utilizadas, o tratamento dun suceso vivido, pódese intuír se nos atopamos cunha picariña ou picariño san ou con algunha ou algún que presente dificultades. </vt:lpstr>
      <vt:lpstr>1-2 anos   É raro que teñan interese por realizar un debuxo. Ó presentárlle o material, adoitan empregalo coma un xoguete e dedícanse a sacudir ou engurra-lo papel e a golpea-la pintura a modo de pau de tambor. Sen embargo, aprenden rápidamente a utilidade destes obxectos e solicíanos ó velos. @ raparig@ por imitación intenta que no papel xurda algo, aínda que non consigue máis que trazos discontinuos, curtos e illados, que son máis o predominio dunha descarga motora que un debuxo en si. O entrenamento consegue progresos espectaculares.  2-3 anos   A esta idade, adoita ter probado distintos materiais e ten as súas preferencias, normalmente a cera branda que lle esixe menor esforzo no seu afán de enche-lo papel. Toda folla se lle queda pequena e pinta a mesa e paredes sen percibir límites. Existe outro neno case sempre algo inmaduro na súa psicomotricidade, que se comporta da forma máis oposta; colorea sobre o mesmo sitio sen rematar. O trazo é redondeado, consiste en dar voltas e voltas sendo a pintura a que manda o brazo. Dá nome ós debuxos sen que exista obxecto recoñecible, ademais dun mesmo trazo poden ser varias cousas. As/os picariñas/os comezan a ter unha intención, cando perciben que lles saíu unha pelota, un sol, ou unha roda; é dicir, achegarse a unha realidade. </vt:lpstr>
      <vt:lpstr>3-4 anos    Hai un proxecto, pretende debuxar algo.  Existe un desexo de realismo malogrado por falta de maduración na psicomotricidade, aínda non están preparados para pintar todo canto desexarían. É o intre de non censuralos, nin corrixilos, nin guialos. Para os que se frustran pronto, porque non lles sae o que eles queren, hai que lles demostra-lo noso ánimo, apoio e motivalos no intento, valorándollelo parecido.  Gústalles probar con cores novas, formas e copia-lo que fan outros. Ó dominaren a estructura en vertical e horizontal, ábreselles un abano moi amplo de posibilidades aínda que, en ocasións, o debuxo convértese en algo repetitivo, pintan sempre o mesmo, comprobando que lles sae moi ben e mellorando así a súa seguridade nunha tarefa que xa comezan a dominar.     4-5 anos    Comezan a reproduci-la realidade. O debuxo é utilizado coma expresión de todo o que está a acontecer, polo que reflicte o seu estado de ánimo.  Seleccionan dos obxectos os esquemas que lles son máis significativos e eses son os que se reproducen.   </vt:lpstr>
      <vt:lpstr>5-6 anos   É o momento do realismo máxico, coñecen ben a realidade, pero prefiren darlle un toque de fantasía (pintan un sol que ten unha cara, intercambian colores posibles).  A través dos debuxos das/os picariñas/os coñecémo-los seus rasgos máis persoais, non só os madurativos. Na escola as maiores proxeccións realízanse cando o tema é libre, e así podemos fixarnos se é repetitivo, que ten que ver coa súa situación ou estilo de relación. Outras características refírense ó trazo, indicando maior creatividade, enerxía, agresividade cando é forte, pola contra, un trazo débil é característica de inseguros, tímidos, ansiosos.  Tamén o tamaño das figuras é significativo, as grandes adoitan pintalas nenas/os moi enérxicos, impulsivos, con pouco control e as pequenas os máis introvertidos ou dependentes.    Un saúdo do equipo educativo.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NAIS/PAIS                 Título: Os meus primeiros debuxos      Na escola observámo-los debuxos d@s pequerrech@s e obtemos información  sobre o momento educativo no que se atopan, as emocións que representan ou a vivencia de situacións. Tan  só con aprecia-la calidade dos trazos e as figuras, o emprego do material, as cores utilizadas, o tratamento dun suceso vivido, pódese intuír se nos atopamos cunha picariña ou picariño san ou con algunha ou algún que presente dificultades.</dc:title>
  <dc:creator>escuelabergondo@yahoo.es</dc:creator>
  <cp:lastModifiedBy>escuelabergondo@yahoo.es</cp:lastModifiedBy>
  <cp:revision>3</cp:revision>
  <dcterms:created xsi:type="dcterms:W3CDTF">2021-05-03T12:05:25Z</dcterms:created>
  <dcterms:modified xsi:type="dcterms:W3CDTF">2021-05-03T12:28:54Z</dcterms:modified>
</cp:coreProperties>
</file>