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9A20664-1F01-414F-8F2A-0CC06FC6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371599"/>
          </a:xfrm>
        </p:spPr>
        <p:txBody>
          <a:bodyPr/>
          <a:lstStyle/>
          <a:p>
            <a:endParaRPr lang="es-ES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B10905F7-64C4-449E-8991-319EBC3C2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311372"/>
            <a:ext cx="8689976" cy="1946428"/>
          </a:xfrm>
        </p:spPr>
        <p:txBody>
          <a:bodyPr>
            <a:normAutofit/>
          </a:bodyPr>
          <a:lstStyle/>
          <a:p>
            <a:r>
              <a:rPr lang="es-ES" sz="3600" b="1" dirty="0" err="1">
                <a:solidFill>
                  <a:schemeClr val="tx1"/>
                </a:solidFill>
              </a:rPr>
              <a:t>escola</a:t>
            </a:r>
            <a:r>
              <a:rPr lang="es-ES" sz="3600" b="1" dirty="0">
                <a:solidFill>
                  <a:schemeClr val="tx1"/>
                </a:solidFill>
              </a:rPr>
              <a:t> de nais/país</a:t>
            </a:r>
          </a:p>
          <a:p>
            <a:r>
              <a:rPr lang="es-ES" sz="2800" b="1" dirty="0">
                <a:solidFill>
                  <a:schemeClr val="tx1"/>
                </a:solidFill>
              </a:rPr>
              <a:t>Título: </a:t>
            </a:r>
            <a:r>
              <a:rPr lang="es-ES" sz="2800" b="1" dirty="0" err="1">
                <a:solidFill>
                  <a:schemeClr val="tx1"/>
                </a:solidFill>
              </a:rPr>
              <a:t>aprendizaxe</a:t>
            </a:r>
            <a:r>
              <a:rPr lang="es-ES" sz="2800" b="1" dirty="0">
                <a:solidFill>
                  <a:schemeClr val="tx1"/>
                </a:solidFill>
              </a:rPr>
              <a:t> de normas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2ECF612-BE6A-49D5-B7CF-6EA11D19E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922322"/>
              </p:ext>
            </p:extLst>
          </p:nvPr>
        </p:nvGraphicFramePr>
        <p:xfrm>
          <a:off x="1562470" y="1300785"/>
          <a:ext cx="8878518" cy="137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8877365" imgH="1714286" progId="Paint.Picture">
                  <p:embed/>
                </p:oleObj>
              </mc:Choice>
              <mc:Fallback>
                <p:oleObj name="Imagen de mapa de bits" r:id="rId2" imgW="8877365" imgH="1714286" progId="Paint.Picture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CB124D7-D787-4DBB-BA01-F24EC6D92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470" y="1300785"/>
                        <a:ext cx="8878518" cy="1371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10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BA152-2E91-4B8E-A1D2-4C50F81C1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070" y="1309662"/>
            <a:ext cx="8689976" cy="4105717"/>
          </a:xfrm>
        </p:spPr>
        <p:txBody>
          <a:bodyPr>
            <a:normAutofit/>
          </a:bodyPr>
          <a:lstStyle/>
          <a:p>
            <a:r>
              <a:rPr lang="es-ES_tradnl" sz="180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@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 nen@, en principio, intervén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pouco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na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aprendizaxe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das normas. Son os adultos os que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poñen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a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énfase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.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 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	O mesmo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pícar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@, cando recibe a norma, non o fai de forma pasiva,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incúmprea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intencionadamente para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descubri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-la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súa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importancia, para se formula-lo porqué a debe seguir e,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asemade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, analiza o que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ocorre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cando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outros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non a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seguen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.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 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Inicialmente, non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entende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o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seu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significado e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respéctaas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pola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autoridade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. Así que as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adquire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por rutina é cando se formula o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seu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sentido e as matiza. Realmente, o difícil para Él non é aprende-la norma,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senón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o que leva implícito. Cando é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quen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de se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vencellar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ó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valor social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deixa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de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incumpriLA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.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.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7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248EC-172D-4DAE-B332-230EF28E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486143"/>
          </a:xfrm>
        </p:spPr>
        <p:txBody>
          <a:bodyPr>
            <a:normAutofit/>
          </a:bodyPr>
          <a:lstStyle/>
          <a:p>
            <a:pPr indent="449580"/>
            <a:r>
              <a:rPr lang="es-ES_tradnl" sz="180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@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nen@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comeza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a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cumpri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-las normas de forma espontánea,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unha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vez superada a fase de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autoridade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e a de reflexión é cando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abandoa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o egocentrismo e éste é superado pola propia inclinación e o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desexo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de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pertencer</a:t>
            </a:r>
            <a:r>
              <a:rPr lang="es-ES_tradnl" sz="180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 un grupo.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	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Así,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cómpre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que </a:t>
            </a:r>
            <a:r>
              <a:rPr lang="es-ES_tradnl" sz="180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@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nen@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posúa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un mínimo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desenvolvemento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intelectual para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cumpri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-las normas,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xa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que as debe entender, analiza-las conductas e considera-los intereses e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funcións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que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desenvolve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.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	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As normas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apréndense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e a misión  da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escola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está en cómo será a formulación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desta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aprendizaxe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.</a:t>
            </a:r>
            <a:br>
              <a:rPr lang="es-ES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</a:br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4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8053E-BA29-46B9-B14F-4EDEA3AA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157669"/>
          </a:xfrm>
        </p:spPr>
        <p:txBody>
          <a:bodyPr>
            <a:normAutofit/>
          </a:bodyPr>
          <a:lstStyle/>
          <a:p>
            <a:pPr indent="449580"/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As peores experiencias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ocorren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se  existe un exceso de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autoridade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ou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permisiBidade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, as cales impiden o proceso de reflexión, ocasionando un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baixo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sentido da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responsalidade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e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pouco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autocontrol. O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exemplo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sería cando se abusa do “  -  porque o digo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eu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”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ou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do “ 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déixao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que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xa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sufrirá cando sexa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maior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 ”.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	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Na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escola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queremos que a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aprendizaxe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de normas se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encamiñe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cara a un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ensino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, non como disciplina,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senón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como formando parte do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conxunto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educacional.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1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8BF52-A7A3-4734-86BB-02B30369F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3874897"/>
          </a:xfrm>
        </p:spPr>
        <p:txBody>
          <a:bodyPr>
            <a:normAutofit/>
          </a:bodyPr>
          <a:lstStyle/>
          <a:p>
            <a:pPr indent="449580"/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Na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escola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comézase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polo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manexo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da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autoridade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para ir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dÁndoLLE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, 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paseniñamente</a:t>
            </a:r>
            <a:r>
              <a:rPr lang="es-ES_tradnl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, paso á razón.</a:t>
            </a:r>
            <a:br>
              <a:rPr lang="es-ES" sz="1800" dirty="0"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Sería importante que este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traballo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coincidise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realizan as FAMILIAS e,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descoñecemos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qué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porcentaxe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responsabilidade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lle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debe corresponder á familia e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cánto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á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escola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pero a coincidencia nos criterios é a clave para que nos responsabilicemos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ó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lles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ofrecer @s </a:t>
            </a:r>
            <a:r>
              <a:rPr lang="es-E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nen@s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modelo correcto.</a:t>
            </a:r>
            <a:b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s-ES_tradnl" sz="1800" dirty="0">
                <a:effectLst/>
                <a:latin typeface="Comic Sans MS" panose="030F0702030302020204" pitchFamily="66" charset="0"/>
                <a:ea typeface="Arial Unicode MS"/>
              </a:rPr>
              <a:t> </a:t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359520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24</TotalTime>
  <Words>406</Words>
  <Application>Microsoft Office PowerPoint</Application>
  <PresentationFormat>Panorámica</PresentationFormat>
  <Paragraphs>6</Paragraphs>
  <Slides>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Tw Cen MT</vt:lpstr>
      <vt:lpstr>Gota</vt:lpstr>
      <vt:lpstr>Imagen de mapa de bits</vt:lpstr>
      <vt:lpstr>Presentación de PowerPoint</vt:lpstr>
      <vt:lpstr>@  nen@, en principio, intervén pouco na aprendizaxe das normas. Son os adultos os que poñen a énfase.    O mesmo pícar@, cando recibe a norma, non o fai de forma pasiva, incúmprea intencionadamente para descubri-la súa importancia, para se formula-lo porqué a debe seguir e, asemade, analiza o que ocorre cando outros non a seguen.   Inicialmente, non entende o seu significado e respéctaas pola autoridade. Así que as adquire por rutina é cando se formula o seu sentido e as matiza. Realmente, o difícil para Él non é aprende-la norma, senón o que leva implícito. Cando é quen de se vencellar ó valor social deixa de incumpriLA. . </vt:lpstr>
      <vt:lpstr>@ nen@ comeza a cumpri-las normas de forma espontánea, unha vez superada a fase de autoridade e a de reflexión é cando abandoa o egocentrismo e éste é superado pola propia inclinación e o desexo de pertencer a un grupo.   Así, cómpre que @ nen@ posúa un mínimo desenvolvemento intelectual para cumpri-las normas, xa que as debe entender, analiza-las conductas e considera-los intereses e funcións que desenvolve.   As normas apréndense e a misión  da escola está en cómo será a formulación desta aprendizaxe. </vt:lpstr>
      <vt:lpstr>As peores experiencias ocorren se  existe un exceso de autoridade ou permisiBidade, as cales impiden o proceso de reflexión, ocasionando un baixo sentido da responsalidade e pouco autocontrol. O exemplo sería cando se abusa do “  -  porque o digo eu ” ou do “  déixao que xa sufrirá cando sexa maior  ”.   Na escola queremos que a aprendizaxe de normas se encamiñe cara a un ensino, non como disciplina, senón como formando parte do conxunto educacional. </vt:lpstr>
      <vt:lpstr>Na escola comézase polo manexo da autoridade para ir dÁndoLLE, paseniñamente, paso á razón.   Sería importante que este traballo coincidise co que realizan as FAMILIAS e, descoñecemos qué porcentaxe de responsabilidade lle debe corresponder á familia e cánto á escola, pero a coincidencia nos criterios é a clave para que nos responsabilicemos ó lles ofrecer @s nen@s un modelo correcto.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escuelabergondo@yahoo.es</dc:creator>
  <cp:lastModifiedBy>escuelabergondo@yahoo.es</cp:lastModifiedBy>
  <cp:revision>2</cp:revision>
  <dcterms:created xsi:type="dcterms:W3CDTF">2021-10-17T18:41:54Z</dcterms:created>
  <dcterms:modified xsi:type="dcterms:W3CDTF">2021-10-18T18:03:16Z</dcterms:modified>
</cp:coreProperties>
</file>