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72443E8-C1A2-4809-AA1A-4B10789FE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105" y="5556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CB124D7-D787-4DBB-BA01-F24EC6D92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63020"/>
              </p:ext>
            </p:extLst>
          </p:nvPr>
        </p:nvGraphicFramePr>
        <p:xfrm>
          <a:off x="3258105" y="1360758"/>
          <a:ext cx="53943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8877365" imgH="1714286" progId="Paint.Picture">
                  <p:embed/>
                </p:oleObj>
              </mc:Choice>
              <mc:Fallback>
                <p:oleObj name="Imagen de mapa de bits" r:id="rId2" imgW="8877365" imgH="17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105" y="1360758"/>
                        <a:ext cx="539432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2086651-773E-4046-9EEA-DB92E8970E01}"/>
              </a:ext>
            </a:extLst>
          </p:cNvPr>
          <p:cNvSpPr txBox="1"/>
          <p:nvPr/>
        </p:nvSpPr>
        <p:spPr>
          <a:xfrm>
            <a:off x="3047260" y="2923388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DE NAIS/PAIS</a:t>
            </a:r>
            <a:endParaRPr lang="es-ES" sz="36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3600" u="none" strike="noStrike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36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Título:</a:t>
            </a:r>
            <a:r>
              <a:rPr lang="es-ES" sz="3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>
                <a:effectLst/>
                <a:latin typeface="Cricket"/>
                <a:ea typeface="Times New Roman" panose="02020603050405020304" pitchFamily="18" charset="0"/>
                <a:cs typeface="Times New Roman" panose="02020603050405020304" pitchFamily="18" charset="0"/>
              </a:rPr>
              <a:t>Fin de curso</a:t>
            </a:r>
            <a:endParaRPr lang="es-ES" sz="36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6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9CE0921-8B9E-475B-99E4-B802C8D71DD2}"/>
              </a:ext>
            </a:extLst>
          </p:cNvPr>
          <p:cNvSpPr txBox="1"/>
          <p:nvPr/>
        </p:nvSpPr>
        <p:spPr>
          <a:xfrm>
            <a:off x="1970843" y="1402672"/>
            <a:ext cx="71709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745490" algn="l"/>
              </a:tabLst>
            </a:pP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aquí queremos mandar un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saúdo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especial a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tódalas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familias e o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noso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sincero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agradecemento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nos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confia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 educación e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coidado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fillas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fillos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ademáis de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apoiaren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proxectos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facemos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recoñece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-lo labor que realizamos.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Ogallá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outras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familias tomen o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nos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apoien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o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fixestes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vos e así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acada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-los resultados positivos que conseguimos en beneficios das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nosas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nenas e dos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nosos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nenos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65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40E392-8F34-4016-8F19-6DE94EEA80F7}"/>
              </a:ext>
            </a:extLst>
          </p:cNvPr>
          <p:cNvSpPr txBox="1"/>
          <p:nvPr/>
        </p:nvSpPr>
        <p:spPr>
          <a:xfrm>
            <a:off x="2494625" y="892063"/>
            <a:ext cx="78389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nosa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escola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tratamos de que a teoría sexa tan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só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unha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arma que nos sirva para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manexa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-la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nosa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planificación, pero nunca  será real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aula, porque como di Piaget, a teoría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só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nos pode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axudar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sermos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mellores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aprendices.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Vós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fostes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testemuñas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ó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longo do curso que 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nosos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fundamentos son claros e transparentes, pero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tamén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sabemos que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pode traernos consecuencias que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ás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veces non comparten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tod@s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Por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queremos  que este mes nos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transmitáde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-la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vosa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opinión (por escrito; de vos dar reparo pode ser anónimo).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Así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saberemos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expuxemos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axeitadamente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noso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proxecto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educativo, esperamos as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vosas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respostas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porque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ademais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dos logros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obtidos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cos cativos, interésanos 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preocúpano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-la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vosa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opinión;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xa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que a través dela contestaremos á pregunta que nos formulamos continuamente: ¿Hai algo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máis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que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eu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poida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facer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pola educación infantil?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6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09ED94-3F47-40D5-81CE-CF6F873EADCE}"/>
              </a:ext>
            </a:extLst>
          </p:cNvPr>
          <p:cNvSpPr txBox="1"/>
          <p:nvPr/>
        </p:nvSpPr>
        <p:spPr>
          <a:xfrm>
            <a:off x="2343705" y="949911"/>
            <a:ext cx="67980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endParaRPr lang="es-ES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Aproveitámo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-la ocasión para vos informar que 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escola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de nais/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pais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remata por este curso e que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tódolos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informes elaborados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foron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recollidas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de diversas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publicacións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feitas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pola psicóloga infantil Carmen Díaz Martín 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nós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adaptamos.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O equipo educativo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elixiu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os temas que ofrecemos segundo a demanda que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moitas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familias nos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fostes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formulando.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E lembrar que 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vosos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fillos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fillas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dos que tanto falamos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ó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longo do curso,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xa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teñen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un sitio especial no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noso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corazón, esperamos que eles nos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teñan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tamén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no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seu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corazonciño.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ES" sz="180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Un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saúdo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do equipo educativo.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6731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7</TotalTime>
  <Words>340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Comic Sans MS</vt:lpstr>
      <vt:lpstr>Cricket</vt:lpstr>
      <vt:lpstr>Times New Roman</vt:lpstr>
      <vt:lpstr>Tw Cen MT</vt:lpstr>
      <vt:lpstr>Gota</vt:lpstr>
      <vt:lpstr>Imagen de Paintbrush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escuelabergondo@yahoo.es</dc:creator>
  <cp:lastModifiedBy>escuelabergondo@yahoo.es</cp:lastModifiedBy>
  <cp:revision>1</cp:revision>
  <dcterms:created xsi:type="dcterms:W3CDTF">2021-06-10T12:04:19Z</dcterms:created>
  <dcterms:modified xsi:type="dcterms:W3CDTF">2021-06-10T12:11:39Z</dcterms:modified>
</cp:coreProperties>
</file>