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75941-F957-456D-96F6-EBECB89D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827" y="919787"/>
            <a:ext cx="8689976" cy="2509213"/>
          </a:xfrm>
        </p:spPr>
        <p:txBody>
          <a:bodyPr/>
          <a:lstStyle/>
          <a:p>
            <a:r>
              <a:rPr lang="es-ES" dirty="0"/>
              <a:t>Escola de </a:t>
            </a:r>
            <a:r>
              <a:rPr lang="es-ES" dirty="0" err="1"/>
              <a:t>pais</a:t>
            </a:r>
            <a:r>
              <a:rPr lang="es-ES" dirty="0"/>
              <a:t> e nais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7E5218-3EDD-4603-BFD9-CA4A6F771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039340"/>
            <a:ext cx="8689976" cy="1218459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/>
                </a:solidFill>
              </a:rPr>
              <a:t>O </a:t>
            </a:r>
            <a:r>
              <a:rPr lang="es-ES" sz="2800" dirty="0" err="1">
                <a:solidFill>
                  <a:schemeClr val="tx1"/>
                </a:solidFill>
              </a:rPr>
              <a:t>xogo</a:t>
            </a:r>
            <a:r>
              <a:rPr lang="es-ES" sz="2800" dirty="0">
                <a:solidFill>
                  <a:schemeClr val="tx1"/>
                </a:solidFill>
              </a:rPr>
              <a:t> simbólico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E5F4751-0660-4A4F-98CF-461C35E09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818" y="1927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399EE35-A65F-425F-AB0E-37BF77B33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356702"/>
              </p:ext>
            </p:extLst>
          </p:nvPr>
        </p:nvGraphicFramePr>
        <p:xfrm>
          <a:off x="2077375" y="1404937"/>
          <a:ext cx="7918881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375" y="1404937"/>
                        <a:ext cx="7918881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60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1FF47-9540-4FAF-8A24-3BBA968C0E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63480"/>
            <a:ext cx="10363826" cy="5027719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Fálase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importancia do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simbólico como favorecedor das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aprendizaxes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socialización 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linguaxe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Pero: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¿Que é?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a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representar mentalmente os sucesos a través do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A/o nena/o está a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xogar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simbolicamente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cando representa roles,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Representacións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roles: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é un animal.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é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mestra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está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selva.</a:t>
            </a:r>
            <a:endParaRPr lang="es-E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está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praia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Representación de </a:t>
            </a:r>
            <a:r>
              <a:rPr lang="es-ES" sz="1200" b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Un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substituído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outro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pintura fai de avión), as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(cos dedos simula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tesoiras</a:t>
            </a: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07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DB960C7-0C29-4730-A12A-AAD6D588E5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541339"/>
            <a:ext cx="10363200" cy="3660976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8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¿Como se produce?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Ata o ano a/o nena/o manipula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lévaos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boca,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sacúdeos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tíraos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explótaos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etc.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A partir do ano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comeza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relaciona-los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fai torres, arrastra, etc.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A partir do ano e medio usa 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funcionalidade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peitéase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culler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lévaa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boca, as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dirixidas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cara a si mesmo; cando as domina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comeza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facelo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demais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peitea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dálle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comer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osiño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redor dos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anos a/o nena/o discrimina entre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entón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pode representar mentalmente un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 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acción e a acción sen 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Chegado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este punto a/o nena/o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comeza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simbólico, é libre para crear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imaxinación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combinacións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obxectos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accións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roles.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5.- Coa aparición da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linguaxe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elaborada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redor dos tres anos, 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simbólico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amplíase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 límites, o que favorece, </a:t>
            </a:r>
            <a:r>
              <a:rPr lang="es-ES" sz="18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asemade</a:t>
            </a:r>
            <a:r>
              <a:rPr lang="es-E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socialización.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604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D06181-14DF-441B-B31C-FE52F0819D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9709"/>
            <a:ext cx="10363826" cy="4681491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20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¿Cando e como </a:t>
            </a:r>
            <a:r>
              <a:rPr lang="es-ES" sz="2000" b="1" u="sng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intervir</a:t>
            </a:r>
            <a:r>
              <a:rPr lang="es-ES" sz="20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maioría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das/os nenas/os, 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realízase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forma espontánea, sen ningún fin planificado, é 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pracer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Sen embargo, é a/o propia/o nena/o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veces,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solicita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adultos aprender novas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cousas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mundo que o rodea a través do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Este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 ser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dirixido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forma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didáctica e simbólica.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banda,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preocupámonos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estimula-lo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simbólico para favorece-las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aprendizaxes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sen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esquecer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outros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procesos importantes como 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linguaxe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creatividade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psicomotor, a autonomía, 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lóxica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É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dámoslle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importancia real que ten para 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desenvolvemento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cognitivo sen saturar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acelera-la maduración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cada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picariña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/o.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Cómpre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sinalar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cando non existe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simbólico no momento esperado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precursores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son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axeitados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sospéitase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posible trastorno no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desenvolvemento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madurativo da/o nena/o que debe ser tratado por un especialista para poder orienta-la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reeducación.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sz="20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saúdo</a:t>
            </a:r>
            <a:r>
              <a:rPr lang="es-E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equipo educativo.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2041548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10</TotalTime>
  <Words>519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Comic Sans MS</vt:lpstr>
      <vt:lpstr>Symbol</vt:lpstr>
      <vt:lpstr>Times New Roman</vt:lpstr>
      <vt:lpstr>Tw Cen MT</vt:lpstr>
      <vt:lpstr>Gota</vt:lpstr>
      <vt:lpstr>Imagen de Paintbrush</vt:lpstr>
      <vt:lpstr>Escola de pais e nais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de pais e nais</dc:title>
  <dc:creator>escuelabergondo@yahoo.es</dc:creator>
  <cp:lastModifiedBy>escuelabergondo@yahoo.es</cp:lastModifiedBy>
  <cp:revision>2</cp:revision>
  <dcterms:created xsi:type="dcterms:W3CDTF">2021-04-20T12:41:40Z</dcterms:created>
  <dcterms:modified xsi:type="dcterms:W3CDTF">2021-04-20T12:52:21Z</dcterms:modified>
</cp:coreProperties>
</file>